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5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5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5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1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3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7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1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3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2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 smtClean="0"/>
              <a:t>Μάθημα</a:t>
            </a:r>
            <a:r>
              <a:rPr lang="en-US" dirty="0" smtClean="0"/>
              <a:t> 8</a:t>
            </a:r>
            <a:r>
              <a:rPr lang="el-GR" dirty="0" smtClean="0"/>
              <a:t>ο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/>
          </a:p>
          <a:p>
            <a:r>
              <a:rPr lang="el-GR" sz="3600" dirty="0" smtClean="0"/>
              <a:t>Ορθογραφικός Έλεγχος – Μετατροπή Εγγράφων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27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Ορθογραφικός </a:t>
            </a:r>
            <a:r>
              <a:rPr lang="el-GR" dirty="0"/>
              <a:t>έλεγχος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/>
              <a:t>ορθογραφικός έλεγχος στο Word είναι μια λειτουργία που εντοπίζει και διορθώνει τα ορθογραφικά λάθη σε ένα κείμενο. 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/>
              <a:t>Word υπογραμμίζει τις λέξεις που θεωρεί λανθασμένες με κόκκινη κυματιστή γραμμή και προτείνει </a:t>
            </a:r>
            <a:r>
              <a:rPr lang="el-GR" dirty="0" smtClean="0"/>
              <a:t>διορθώσεις</a:t>
            </a:r>
            <a:endParaRPr lang="en-US" dirty="0" smtClean="0"/>
          </a:p>
          <a:p>
            <a:endParaRPr lang="el-GR" dirty="0" smtClean="0"/>
          </a:p>
          <a:p>
            <a:pPr marL="0" indent="0" algn="r">
              <a:buNone/>
            </a:pPr>
            <a:r>
              <a:rPr lang="el-GR" sz="1600" dirty="0" smtClean="0"/>
              <a:t>(Πηγή: </a:t>
            </a:r>
            <a:r>
              <a:rPr lang="en-US" sz="1600" dirty="0" smtClean="0"/>
              <a:t>Google,2025</a:t>
            </a:r>
            <a:r>
              <a:rPr lang="el-GR" sz="16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7477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Ορθογραφικός </a:t>
            </a:r>
            <a:r>
              <a:rPr lang="el-GR" dirty="0" smtClean="0"/>
              <a:t>έλεγχος</a:t>
            </a:r>
            <a:r>
              <a:rPr lang="en-US" dirty="0" smtClean="0"/>
              <a:t> (2)</a:t>
            </a:r>
            <a:endParaRPr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481" y="2675299"/>
            <a:ext cx="8055038" cy="2651990"/>
          </a:xfrm>
        </p:spPr>
      </p:pic>
    </p:spTree>
    <p:extLst>
      <p:ext uri="{BB962C8B-B14F-4D97-AF65-F5344CB8AC3E}">
        <p14:creationId xmlns:p14="http://schemas.microsoft.com/office/powerpoint/2010/main" val="367518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Εντοπισμός ορθογραφικών λαθών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740" y="2179956"/>
            <a:ext cx="8306520" cy="3642676"/>
          </a:xfrm>
        </p:spPr>
      </p:pic>
    </p:spTree>
    <p:extLst>
      <p:ext uri="{BB962C8B-B14F-4D97-AF65-F5344CB8AC3E}">
        <p14:creationId xmlns:p14="http://schemas.microsoft.com/office/powerpoint/2010/main" val="140284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Επιλογές </a:t>
            </a:r>
            <a:r>
              <a:rPr lang="el-GR" dirty="0" smtClean="0"/>
              <a:t>Διόρθωσης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444" y="2278854"/>
            <a:ext cx="7049111" cy="3703641"/>
          </a:xfrm>
        </p:spPr>
      </p:pic>
    </p:spTree>
    <p:extLst>
      <p:ext uri="{BB962C8B-B14F-4D97-AF65-F5344CB8AC3E}">
        <p14:creationId xmlns:p14="http://schemas.microsoft.com/office/powerpoint/2010/main" val="261576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Μετατροπή αρχείου </a:t>
            </a:r>
            <a:r>
              <a:rPr lang="en-US" dirty="0" smtClean="0"/>
              <a:t>Word (</a:t>
            </a:r>
            <a:r>
              <a:rPr lang="en-US" dirty="0" err="1" smtClean="0"/>
              <a:t>docx</a:t>
            </a:r>
            <a:r>
              <a:rPr lang="en-US" dirty="0" smtClean="0"/>
              <a:t>)</a:t>
            </a:r>
            <a:r>
              <a:rPr lang="el-GR" dirty="0" smtClean="0"/>
              <a:t> σε </a:t>
            </a:r>
            <a:r>
              <a:rPr lang="en-US" dirty="0" smtClean="0"/>
              <a:t>PDF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Αρχεία </a:t>
            </a:r>
            <a:r>
              <a:rPr lang="en-US" dirty="0" smtClean="0"/>
              <a:t>PDF (</a:t>
            </a:r>
            <a:r>
              <a:rPr lang="el-GR" dirty="0" err="1"/>
              <a:t>Portable</a:t>
            </a:r>
            <a:r>
              <a:rPr lang="el-GR" dirty="0"/>
              <a:t> </a:t>
            </a:r>
            <a:r>
              <a:rPr lang="el-GR" dirty="0" err="1"/>
              <a:t>Document</a:t>
            </a:r>
            <a:r>
              <a:rPr lang="el-GR" dirty="0"/>
              <a:t> </a:t>
            </a:r>
            <a:r>
              <a:rPr lang="el-GR" dirty="0" err="1"/>
              <a:t>Format</a:t>
            </a:r>
            <a:r>
              <a:rPr lang="el-GR" dirty="0"/>
              <a:t> 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lvl="1"/>
            <a:r>
              <a:rPr lang="el-GR" dirty="0"/>
              <a:t>Το </a:t>
            </a:r>
            <a:r>
              <a:rPr lang="el-GR" dirty="0" err="1"/>
              <a:t>Portable</a:t>
            </a:r>
            <a:r>
              <a:rPr lang="el-GR" dirty="0"/>
              <a:t> </a:t>
            </a:r>
            <a:r>
              <a:rPr lang="el-GR" dirty="0" err="1"/>
              <a:t>Document</a:t>
            </a:r>
            <a:r>
              <a:rPr lang="el-GR" dirty="0"/>
              <a:t> </a:t>
            </a:r>
            <a:r>
              <a:rPr lang="el-GR" dirty="0" err="1"/>
              <a:t>Format</a:t>
            </a:r>
            <a:r>
              <a:rPr lang="el-GR" dirty="0"/>
              <a:t> (μορφή φορητού εγγράφου) (PDF) είναι μορφή αρχείου που χρησιμοποιείται για την απεικόνιση εγγράφων ανεξαρτήτως λογισμικού, </a:t>
            </a:r>
            <a:r>
              <a:rPr lang="el-GR" dirty="0" err="1"/>
              <a:t>hardware</a:t>
            </a:r>
            <a:r>
              <a:rPr lang="el-GR" dirty="0"/>
              <a:t> και </a:t>
            </a:r>
            <a:r>
              <a:rPr lang="el-GR" dirty="0" smtClean="0"/>
              <a:t>λειτουργικού </a:t>
            </a:r>
            <a:r>
              <a:rPr lang="el-GR" dirty="0"/>
              <a:t>συστήματος</a:t>
            </a:r>
            <a:r>
              <a:rPr lang="el-GR" dirty="0" smtClean="0"/>
              <a:t>.</a:t>
            </a: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marL="914400" lvl="2" indent="0" algn="r">
              <a:buNone/>
            </a:pPr>
            <a:r>
              <a:rPr lang="en-US" dirty="0"/>
              <a:t>	</a:t>
            </a:r>
            <a:r>
              <a:rPr lang="en-US" dirty="0" smtClean="0"/>
              <a:t>						</a:t>
            </a:r>
            <a:r>
              <a:rPr lang="en-US" sz="1600" dirty="0" smtClean="0"/>
              <a:t>(</a:t>
            </a:r>
            <a:r>
              <a:rPr lang="el-GR" sz="1600" dirty="0" smtClean="0"/>
              <a:t>Πηγή: </a:t>
            </a:r>
            <a:r>
              <a:rPr lang="en-US" sz="1600" dirty="0" smtClean="0"/>
              <a:t>https</a:t>
            </a:r>
            <a:r>
              <a:rPr lang="en-US" sz="1600" dirty="0"/>
              <a:t>://el.wikipedia.org)</a:t>
            </a:r>
          </a:p>
        </p:txBody>
      </p:sp>
    </p:spTree>
    <p:extLst>
      <p:ext uri="{BB962C8B-B14F-4D97-AF65-F5344CB8AC3E}">
        <p14:creationId xmlns:p14="http://schemas.microsoft.com/office/powerpoint/2010/main" val="409104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Μετατροπή αρχείου </a:t>
            </a:r>
            <a:r>
              <a:rPr lang="en-US" dirty="0"/>
              <a:t>Word (</a:t>
            </a:r>
            <a:r>
              <a:rPr lang="en-US" dirty="0" err="1"/>
              <a:t>docx</a:t>
            </a:r>
            <a:r>
              <a:rPr lang="en-US" dirty="0"/>
              <a:t>)</a:t>
            </a:r>
            <a:r>
              <a:rPr lang="el-GR" dirty="0"/>
              <a:t> σε </a:t>
            </a:r>
            <a:r>
              <a:rPr lang="en-US" dirty="0" smtClean="0"/>
              <a:t>PDF</a:t>
            </a:r>
            <a:r>
              <a:rPr lang="el-GR" smtClean="0"/>
              <a:t> (2)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092" y="1825625"/>
            <a:ext cx="6837816" cy="4351338"/>
          </a:xfrm>
        </p:spPr>
      </p:pic>
    </p:spTree>
    <p:extLst>
      <p:ext uri="{BB962C8B-B14F-4D97-AF65-F5344CB8AC3E}">
        <p14:creationId xmlns:p14="http://schemas.microsoft.com/office/powerpoint/2010/main" val="400950930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114</Words>
  <Application>Microsoft Office PowerPoint</Application>
  <PresentationFormat>Ευρεία οθόνη</PresentationFormat>
  <Paragraphs>20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Παρουσίαση του PowerPoint</vt:lpstr>
      <vt:lpstr>Ορθογραφικός έλεγχος</vt:lpstr>
      <vt:lpstr>Ορθογραφικός έλεγχος (2)</vt:lpstr>
      <vt:lpstr>Εντοπισμός ορθογραφικών λαθών</vt:lpstr>
      <vt:lpstr>Επιλογές Διόρθωσης</vt:lpstr>
      <vt:lpstr>Μετατροπή αρχείου Word (docx) σε PDF</vt:lpstr>
      <vt:lpstr>Μετατροπή αρχείου Word (docx) σε PDF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atsiov</dc:creator>
  <cp:lastModifiedBy>assist</cp:lastModifiedBy>
  <cp:revision>10</cp:revision>
  <dcterms:created xsi:type="dcterms:W3CDTF">2025-03-05T11:59:19Z</dcterms:created>
  <dcterms:modified xsi:type="dcterms:W3CDTF">2025-08-05T15:59:55Z</dcterms:modified>
</cp:coreProperties>
</file>